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56" r:id="rId3"/>
    <p:sldId id="294" r:id="rId4"/>
    <p:sldId id="257" r:id="rId5"/>
    <p:sldId id="258" r:id="rId6"/>
    <p:sldId id="260" r:id="rId7"/>
    <p:sldId id="259" r:id="rId8"/>
    <p:sldId id="295" r:id="rId9"/>
    <p:sldId id="274" r:id="rId10"/>
    <p:sldId id="288" r:id="rId11"/>
    <p:sldId id="289" r:id="rId12"/>
    <p:sldId id="278" r:id="rId13"/>
    <p:sldId id="296" r:id="rId14"/>
    <p:sldId id="298" r:id="rId15"/>
    <p:sldId id="299" r:id="rId16"/>
    <p:sldId id="300" r:id="rId17"/>
    <p:sldId id="279" r:id="rId18"/>
    <p:sldId id="280" r:id="rId19"/>
    <p:sldId id="282" r:id="rId20"/>
    <p:sldId id="284" r:id="rId21"/>
    <p:sldId id="285" r:id="rId22"/>
    <p:sldId id="297" r:id="rId23"/>
    <p:sldId id="261" r:id="rId24"/>
    <p:sldId id="271" r:id="rId25"/>
    <p:sldId id="262" r:id="rId26"/>
    <p:sldId id="264" r:id="rId27"/>
    <p:sldId id="263" r:id="rId28"/>
    <p:sldId id="265" r:id="rId29"/>
    <p:sldId id="267" r:id="rId30"/>
    <p:sldId id="266" r:id="rId31"/>
    <p:sldId id="268" r:id="rId32"/>
    <p:sldId id="269" r:id="rId33"/>
    <p:sldId id="270" r:id="rId34"/>
    <p:sldId id="272" r:id="rId35"/>
    <p:sldId id="273" r:id="rId36"/>
    <p:sldId id="291" r:id="rId37"/>
    <p:sldId id="29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36521-4867-4BA4-A83D-3373718E2F51}" type="datetimeFigureOut">
              <a:rPr lang="cs-CZ" smtClean="0"/>
              <a:t>19.06.2018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A322-654F-4C86-B3D6-6AED8EC16C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57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36521-4867-4BA4-A83D-3373718E2F51}" type="datetimeFigureOut">
              <a:rPr lang="cs-CZ" smtClean="0"/>
              <a:t>19.06.2018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A322-654F-4C86-B3D6-6AED8EC16C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39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36521-4867-4BA4-A83D-3373718E2F51}" type="datetimeFigureOut">
              <a:rPr lang="cs-CZ" smtClean="0"/>
              <a:t>19.06.2018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A322-654F-4C86-B3D6-6AED8EC16C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76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36521-4867-4BA4-A83D-3373718E2F51}" type="datetimeFigureOut">
              <a:rPr lang="cs-CZ" smtClean="0"/>
              <a:t>19.06.2018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A322-654F-4C86-B3D6-6AED8EC16C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08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36521-4867-4BA4-A83D-3373718E2F51}" type="datetimeFigureOut">
              <a:rPr lang="cs-CZ" smtClean="0"/>
              <a:t>19.06.2018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A322-654F-4C86-B3D6-6AED8EC16C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11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36521-4867-4BA4-A83D-3373718E2F51}" type="datetimeFigureOut">
              <a:rPr lang="cs-CZ" smtClean="0"/>
              <a:t>19.06.2018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A322-654F-4C86-B3D6-6AED8EC16C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857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36521-4867-4BA4-A83D-3373718E2F51}" type="datetimeFigureOut">
              <a:rPr lang="cs-CZ" smtClean="0"/>
              <a:t>19.06.2018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A322-654F-4C86-B3D6-6AED8EC16C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29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36521-4867-4BA4-A83D-3373718E2F51}" type="datetimeFigureOut">
              <a:rPr lang="cs-CZ" smtClean="0"/>
              <a:t>19.06.2018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A322-654F-4C86-B3D6-6AED8EC16C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909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36521-4867-4BA4-A83D-3373718E2F51}" type="datetimeFigureOut">
              <a:rPr lang="cs-CZ" smtClean="0"/>
              <a:t>19.06.2018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A322-654F-4C86-B3D6-6AED8EC16C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64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36521-4867-4BA4-A83D-3373718E2F51}" type="datetimeFigureOut">
              <a:rPr lang="cs-CZ" smtClean="0"/>
              <a:t>19.06.2018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A322-654F-4C86-B3D6-6AED8EC16C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207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36521-4867-4BA4-A83D-3373718E2F51}" type="datetimeFigureOut">
              <a:rPr lang="cs-CZ" smtClean="0"/>
              <a:t>19.06.2018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A322-654F-4C86-B3D6-6AED8EC16C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18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36521-4867-4BA4-A83D-3373718E2F51}" type="datetimeFigureOut">
              <a:rPr lang="cs-CZ" smtClean="0"/>
              <a:t>19.06.2018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AA322-654F-4C86-B3D6-6AED8EC16C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603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EED46E2-A9FD-485A-B4A3-5C4F48D6D416}"/>
              </a:ext>
            </a:extLst>
          </p:cNvPr>
          <p:cNvSpPr txBox="1"/>
          <p:nvPr/>
        </p:nvSpPr>
        <p:spPr>
          <a:xfrm>
            <a:off x="352338" y="4362277"/>
            <a:ext cx="86071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ÚZEMNÍ STUDIE PŘESTAVBOVÉ PLOCHY P5 V LOKALITĚ POD KLUCANINOU – UL. BRNĚNSKÁ</a:t>
            </a:r>
          </a:p>
          <a:p>
            <a:pPr algn="ctr"/>
            <a:endParaRPr lang="cs-CZ" dirty="0"/>
          </a:p>
          <a:p>
            <a:pPr algn="ctr"/>
            <a:r>
              <a:rPr lang="cs-CZ" sz="1000" dirty="0"/>
              <a:t>PREZENTACE 28.5.2018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883A0B-2B89-49FA-B59B-072B83698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939607"/>
            <a:ext cx="2520000" cy="214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12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5F1318B-1966-4D78-938F-18135DBD6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32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ED42C3-3999-42D2-B0DD-ED91C8AF8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94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E472F74-C646-4F5A-AA16-710D493FA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64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EED46E2-A9FD-485A-B4A3-5C4F48D6D416}"/>
              </a:ext>
            </a:extLst>
          </p:cNvPr>
          <p:cNvSpPr txBox="1"/>
          <p:nvPr/>
        </p:nvSpPr>
        <p:spPr>
          <a:xfrm>
            <a:off x="352338" y="4362277"/>
            <a:ext cx="860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KONCEPT NÁVRHU</a:t>
            </a:r>
          </a:p>
          <a:p>
            <a:pPr algn="ctr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883A0B-2B89-49FA-B59B-072B83698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939607"/>
            <a:ext cx="2520000" cy="214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2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ED42C3-3999-42D2-B0DD-ED91C8AF8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84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D30AC38-411A-4AE5-8A29-2078ACAB2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04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E472F74-C646-4F5A-AA16-710D493FA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7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42E8858-8A04-46A8-BFB7-6F4278B54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62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1969377-DD73-446A-84BF-0ADAFBB97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71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A8F683C-7AEA-4004-817F-94C59ECE4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77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6DF46DA-47A5-490C-87D3-573120567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" y="414528"/>
            <a:ext cx="7296912" cy="602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10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5C4A464-670E-44CB-AC95-1DB9A9B0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86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A69197E-E873-46F6-AC8D-D45776FD8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31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EED46E2-A9FD-485A-B4A3-5C4F48D6D416}"/>
              </a:ext>
            </a:extLst>
          </p:cNvPr>
          <p:cNvSpPr txBox="1"/>
          <p:nvPr/>
        </p:nvSpPr>
        <p:spPr>
          <a:xfrm>
            <a:off x="352338" y="4362277"/>
            <a:ext cx="860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NÁVRH ÚZEMNÍ STUDIE</a:t>
            </a:r>
          </a:p>
          <a:p>
            <a:pPr algn="ctr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883A0B-2B89-49FA-B59B-072B83698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939607"/>
            <a:ext cx="2520000" cy="214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24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0CDC41A-AD56-4718-92AF-3F79BDFCD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17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082DCA5-1525-4A46-9DCC-C8CE6E257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95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67EB8BC-F640-4F5F-83F8-5C146D506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02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3AC2FC-F76B-45C5-A4D7-E32FE7BA7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49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62F285-02E9-444C-B1FE-98611E78C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6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444CD3B-7517-4484-8C13-BCB39336F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57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D3E7EC-5D50-4FAA-B208-E1EC08FE2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70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EED46E2-A9FD-485A-B4A3-5C4F48D6D416}"/>
              </a:ext>
            </a:extLst>
          </p:cNvPr>
          <p:cNvSpPr txBox="1"/>
          <p:nvPr/>
        </p:nvSpPr>
        <p:spPr>
          <a:xfrm>
            <a:off x="352338" y="4362277"/>
            <a:ext cx="860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VÝVOJ ÚZEMÍ</a:t>
            </a:r>
          </a:p>
          <a:p>
            <a:pPr algn="ctr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883A0B-2B89-49FA-B59B-072B83698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939607"/>
            <a:ext cx="2520000" cy="214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33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88407B3-3D04-4979-BB5E-BF7C9CEE7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40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B30E651-D941-4AF3-8C4C-C1CCA1D9A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60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A83ED09-C91F-4E1A-8361-82ADF5CF8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66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E16BFF7-E5BE-4F99-BDD2-37A66D9DD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54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48289C1-24BC-4CFD-B7F0-C5E02E928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14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7230468-AF35-4677-86CC-70C03C21E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51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CF3E5A6-CFB7-452C-AAF7-0209E6D3B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72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54C9670-FCE8-4001-AD13-4BC711BD9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370"/>
            <a:ext cx="9144000" cy="646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95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5566481-5852-427E-8456-222805D6D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819" y="570451"/>
            <a:ext cx="11263799" cy="590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0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56381A5-E34A-44CA-A965-1EEF97EB9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777" y="427840"/>
            <a:ext cx="10979296" cy="592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48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57FADB2-B3D3-44A7-BFAB-E749F3341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547" y="704675"/>
            <a:ext cx="11316900" cy="543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67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B0F0907-A22B-4F2B-B2EE-7EDA8364C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135"/>
            <a:ext cx="9144000" cy="460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75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EED46E2-A9FD-485A-B4A3-5C4F48D6D416}"/>
              </a:ext>
            </a:extLst>
          </p:cNvPr>
          <p:cNvSpPr txBox="1"/>
          <p:nvPr/>
        </p:nvSpPr>
        <p:spPr>
          <a:xfrm>
            <a:off x="352338" y="4362277"/>
            <a:ext cx="860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ANALÝZY A LIMITY ÚZEMÍ</a:t>
            </a:r>
          </a:p>
          <a:p>
            <a:pPr algn="ctr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883A0B-2B89-49FA-B59B-072B83698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939607"/>
            <a:ext cx="2520000" cy="214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85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E22B72B-3AD9-4758-AA85-235482BBA7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r="18165" b="6093"/>
          <a:stretch/>
        </p:blipFill>
        <p:spPr>
          <a:xfrm>
            <a:off x="394282" y="175543"/>
            <a:ext cx="8498048" cy="650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745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</TotalTime>
  <Words>26</Words>
  <Application>Microsoft Office PowerPoint</Application>
  <PresentationFormat>Předvádění na obrazovce (4:3)</PresentationFormat>
  <Paragraphs>7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otto eisler</dc:creator>
  <cp:lastModifiedBy>otto eisler</cp:lastModifiedBy>
  <cp:revision>15</cp:revision>
  <dcterms:created xsi:type="dcterms:W3CDTF">2018-05-27T13:29:16Z</dcterms:created>
  <dcterms:modified xsi:type="dcterms:W3CDTF">2018-06-19T20:29:31Z</dcterms:modified>
</cp:coreProperties>
</file>